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Сталинградская битва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началу Сталинградской битвы. Хроника и рассказы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88640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Новоберезанская сельская библиотека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9ea08e73fdfab1f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552" y="59492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9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027">
        <p:push dir="u"/>
      </p:transition>
    </mc:Choice>
    <mc:Fallback xmlns="">
      <p:transition spd="slow" advTm="2027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680" y="1412776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2 февраля 1943 года завершилось невиданное по своему значению, размаху и напряжению сражение на подступах к Дону и Волге. Оно вошло в историю как Сталинградская битва. Двести дней и ночей Красная армия перемалывала отборные соединения Германии и ее союзников.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Сталинградская </a:t>
            </a:r>
            <a:r>
              <a:rPr lang="ru-RU" b="1" dirty="0">
                <a:solidFill>
                  <a:srgbClr val="002060"/>
                </a:solidFill>
              </a:rPr>
              <a:t>битва, которая изменила историю и переломила ход всей Второй мировой войны, началась 17 июля 1942 года и закончилась полной победой советских войск. Оборонительный этап операции продолжался до 18 ноября 1942-го, а с 19 ноября начался наступательный этап.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разное время в боевых действиях участвовали войска Сталинградского, Юго-Восточного, Юго-Западного, Донского, левого крыла Воронежского фронтов, а также Волжская военная флотилия и Сталинградский корпусной район ПВО (оперативно-тактическое соединение советских войск противовоздушной обороны).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5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6052">
        <p:push dir="u"/>
      </p:transition>
    </mc:Choice>
    <mc:Fallback xmlns="">
      <p:transition spd="slow" advTm="26052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62531"/>
            <a:ext cx="4572001" cy="303071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58847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поражения под Москвой зимой 1941 года немецкие войска уже не имели возможности для наступления по всему фронту. Поэтому командование вермахта выбрало в качестве стратегической цели на лето 1942 года одно направление – Кавказ.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необходимы его богатые ресурсы и прежде всего – нефть. Речь в первую очередь шла о месторождениях в Баку и Грозном. И если бы Советский Союз их потерял, то остался бы без горючего. А значит, без авиации, танков и даже без артиллерии, поскольку ее не на чем было бы возить.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нефти, немцы в результате этого наступления планировали захватить кубанские и ставропольские хлеборобные районы, которые позволили бы снабжать продовольствием вермахт, а также оккупированную Гитлером Европу. А СССР был бы лишен важнейшего источника продовольствия.</a:t>
            </a:r>
          </a:p>
        </p:txBody>
      </p:sp>
    </p:spTree>
    <p:extLst>
      <p:ext uri="{BB962C8B-B14F-4D97-AF65-F5344CB8AC3E}">
        <p14:creationId xmlns:p14="http://schemas.microsoft.com/office/powerpoint/2010/main" val="311575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5871">
        <p:push dir="u"/>
      </p:transition>
    </mc:Choice>
    <mc:Fallback xmlns="">
      <p:transition spd="slow" advTm="2587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924944"/>
            <a:ext cx="5194914" cy="361912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40466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удар по Красной армии должен был, по мнению Гитлера, привести Германию к окончательной победе. 5 апреля 1942 года фюрер подписал директиву № 41. В ней ставилась задача "на севере взять Ленинград, а на южном фланге фронта осуществить прорыв на Кавказ". 11 апреля был подготовлен план наступательной операции под кодовым названием "Блау" – наступление на воронежском направлении группы "Вейхс" (2-й полевой и 4-й танковой армий) и 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Острогожском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6-й армии.</a:t>
            </a:r>
          </a:p>
        </p:txBody>
      </p:sp>
    </p:spTree>
    <p:extLst>
      <p:ext uri="{BB962C8B-B14F-4D97-AF65-F5344CB8AC3E}">
        <p14:creationId xmlns:p14="http://schemas.microsoft.com/office/powerpoint/2010/main" val="296218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6104">
        <p:push dir="u"/>
      </p:transition>
    </mc:Choice>
    <mc:Fallback xmlns="">
      <p:transition spd="slow" advTm="16104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62" y="3272140"/>
            <a:ext cx="4873294" cy="332106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83968" y="26064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Сталинградская битва началась 17 июля 1942 года на дальних подступах к городу в большой излучине Дона. Оказанное здесь сопротивление войскам вермахта позволяло советскому командованию подтягивать резервы, восстанавливать боеспособность частей и соединений, вырвавшихся из окружения.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немцы все глубже продвигались по советской территории. Постепенно они захватывали богатые промышленные и сельскохозяйственные районы, возникла угроза нефтяным месторождениям.</a:t>
            </a:r>
          </a:p>
        </p:txBody>
      </p:sp>
    </p:spTree>
    <p:extLst>
      <p:ext uri="{BB962C8B-B14F-4D97-AF65-F5344CB8AC3E}">
        <p14:creationId xmlns:p14="http://schemas.microsoft.com/office/powerpoint/2010/main" val="415843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5805">
        <p:push dir="u"/>
      </p:transition>
    </mc:Choice>
    <mc:Fallback xmlns="">
      <p:transition spd="slow" advTm="15805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89765"/>
            <a:ext cx="4014014" cy="515719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260648"/>
            <a:ext cx="53285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июля 1942 года появился приказ № 227 Верховного Главнокомандующего – он зачитывался в частях действующей армии и стал известен в народе под названием "Ни шагу назад!".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Отступать дальше – значит загубить себя и загубить вместе с тем нашу Родину… Отныне железным законом дисциплины для каждого командира, красноармейца, политработника должно явиться требование – ни шагу назад без приказа высшего командования..."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предписывал предавать суду военного трибунала любых начальников, допустивших отход без приказа своих частей; создавал штрафные роты и батальоны для проштрафившихся бойцов и командиров; формировал в пределах армий заградительные отряды, которым разрешалось на месте расстреливать трусов и паникеров.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 кончить отступление. Ни шагу назад! Таким теперь должен быть наш главный призыв", – гласил грозный документ.</a:t>
            </a:r>
          </a:p>
        </p:txBody>
      </p:sp>
    </p:spTree>
    <p:extLst>
      <p:ext uri="{BB962C8B-B14F-4D97-AF65-F5344CB8AC3E}">
        <p14:creationId xmlns:p14="http://schemas.microsoft.com/office/powerpoint/2010/main" val="420108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6304">
        <p:push dir="u"/>
      </p:transition>
    </mc:Choice>
    <mc:Fallback xmlns="">
      <p:transition spd="slow" advTm="26304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события Сталинградской битвы</a:t>
            </a:r>
          </a:p>
        </p:txBody>
      </p:sp>
    </p:spTree>
    <p:extLst>
      <p:ext uri="{BB962C8B-B14F-4D97-AF65-F5344CB8AC3E}">
        <p14:creationId xmlns:p14="http://schemas.microsoft.com/office/powerpoint/2010/main" val="195181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145">
        <p:push dir="u"/>
      </p:transition>
    </mc:Choice>
    <mc:Fallback xmlns="">
      <p:transition spd="slow" advTm="2145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853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528" y="194841"/>
            <a:ext cx="86490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23–24 августа 1942 года</a:t>
            </a:r>
          </a:p>
          <a:p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16 часов 18 минут 23 августа немцы начали штурм Сталинграда с воздуха. На город были брошены авиаэскадрильи 4-го воздушного флота Германии, усиленного воздушным авиационным корпусом.</a:t>
            </a:r>
          </a:p>
          <a:p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Пикирующие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бомбардировщики шли волнами с разных направлений. На бомбардировку города противник выходил группами по 6–9 самолетов. Бомбометание производилось по площади с горизонтального полета на высоте 5–7 тысяч метров, а к исходу 23 августа – на высоте 800–3500 метров.</a:t>
            </a:r>
          </a:p>
          <a:p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 радиуса наземного поражения бомбы сбрасывались с крутого разворота. Там, где ослабевала противовоздушная оборона, противник шел на бомбометание группами до 30 самолетов. Выбрав цель, немцы шли под целью по кругу, пикируя поочередно до высоты 300–500 метров.</a:t>
            </a:r>
          </a:p>
          <a:p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день штурма противник произвел 2 тысячи 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самолетовылетов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Бомбардировка жилых кварталов Сталинграда не прерывалась вплоть до 29 августа. Так, 24 августа к 18 часам на город налетело 57 групп самолетов, они сбросили до 300 фугасных бомб.</a:t>
            </a:r>
          </a:p>
        </p:txBody>
      </p:sp>
    </p:spTree>
    <p:extLst>
      <p:ext uri="{BB962C8B-B14F-4D97-AF65-F5344CB8AC3E}">
        <p14:creationId xmlns:p14="http://schemas.microsoft.com/office/powerpoint/2010/main" val="53518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5906">
        <p:push dir="u"/>
      </p:transition>
    </mc:Choice>
    <mc:Fallback xmlns="">
      <p:transition spd="slow" advTm="25906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52" y="2247862"/>
            <a:ext cx="5004048" cy="375303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23728" y="18864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августа – сентябрь 1942 года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этому времени советские войска уже понесли большие потери и отошли на основной рубеж обороны Сталинграда. Начинается битва на подступах к городу, которая переходит в сам город.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31589"/>
            <a:ext cx="4800785" cy="302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5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707">
        <p:push dir="u"/>
      </p:transition>
    </mc:Choice>
    <mc:Fallback xmlns="">
      <p:transition spd="slow" advTm="10707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58" b="25581"/>
          <a:stretch/>
        </p:blipFill>
        <p:spPr>
          <a:xfrm>
            <a:off x="0" y="0"/>
            <a:ext cx="6112042" cy="51036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4941168"/>
            <a:ext cx="8676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– ноябрь 1942 года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от оборонительного этапа к этапу наступления. Советские войска под командованием генералов Василия Чуйкова (62-я армия) и Михаила Шумилова (64-я армия) отражают около 700 вражеских атак. Уже в ходе оборонительного сражения советское командование стало сосредоточивать силы для перехода в контрнаступление, подготовка к которому завершилась в середине ноября.</a:t>
            </a:r>
          </a:p>
        </p:txBody>
      </p:sp>
    </p:spTree>
    <p:extLst>
      <p:ext uri="{BB962C8B-B14F-4D97-AF65-F5344CB8AC3E}">
        <p14:creationId xmlns:p14="http://schemas.microsoft.com/office/powerpoint/2010/main" val="287695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1033">
        <p:push dir="u"/>
      </p:transition>
    </mc:Choice>
    <mc:Fallback xmlns="">
      <p:transition spd="slow" advTm="11033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4168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ноября 1942 года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контрнаступления советских войск.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Наступление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Юго-Западного фронта и 65-й армии Донского фронта началось 19 ноября после 80-минутной артиллерийской подготовки. К исходу дня на двух участках была прорвана оборона 3-й румынской армии. Сталинградский фронт начал наступление 20 ноября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022193"/>
            <a:ext cx="5328592" cy="430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1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834">
        <p:push dir="u"/>
      </p:transition>
    </mc:Choice>
    <mc:Fallback xmlns="">
      <p:transition spd="slow" advTm="10834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384306"/>
            <a:ext cx="5033423" cy="4077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Нанеся удары по флангам главной группировки противника, войска Юго-Западного и Сталинградского фронтов 23 ноября 1942 года замкнули кольцо ее окружения. В него попали 22 дивизии и более 160 отдельных частей 6-й армии и частично 4-й танковой армии противника, общей численностью около 300 тысяч человек.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внешнего фронта окружения составляла 450 километров. Расстояние между внешним и внутренним фронтами окружения колебалось в пределах 20–100 километров.</a:t>
            </a:r>
          </a:p>
        </p:txBody>
      </p:sp>
    </p:spTree>
    <p:extLst>
      <p:ext uri="{BB962C8B-B14F-4D97-AF65-F5344CB8AC3E}">
        <p14:creationId xmlns:p14="http://schemas.microsoft.com/office/powerpoint/2010/main" val="405480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1649">
        <p:push dir="u"/>
      </p:transition>
    </mc:Choice>
    <mc:Fallback xmlns="">
      <p:transition spd="slow" advTm="11649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4983368" cy="330926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27984" y="289679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1942 года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декабря немецкое командование предприняло попытку деблокировать окруженные войска ударом из района поселка Котельниково, но эта попытка не увенчалась успехом. С 16 декабря развернулось наступление советских войск на Среднем Дону. К концу декабря 1942 года враг был разгромлен перед внешним фронтом окружения, его остатки были отброшены на 150–200 километров.</a:t>
            </a:r>
          </a:p>
        </p:txBody>
      </p:sp>
    </p:spTree>
    <p:extLst>
      <p:ext uri="{BB962C8B-B14F-4D97-AF65-F5344CB8AC3E}">
        <p14:creationId xmlns:p14="http://schemas.microsoft.com/office/powerpoint/2010/main" val="82984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1797">
        <p:push dir="u"/>
      </p:transition>
    </mc:Choice>
    <mc:Fallback xmlns="">
      <p:transition spd="slow" advTm="11797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74888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боев в Сталинграде была такой, что средняя продолжительность жизни солдата – и с немецкой и с советской стороны – составляла всего 15 минут. Бойцы под командованием командарма Василия Чуйкова активно использовали тактику ближнего боя и ночные контратаки. Также штурмовые группы внезапно врывались в здания и оборудовали там неприступные укреппозиции, а подходы к строению минировали.</a:t>
            </a:r>
          </a:p>
        </p:txBody>
      </p:sp>
    </p:spTree>
    <p:extLst>
      <p:ext uri="{BB962C8B-B14F-4D97-AF65-F5344CB8AC3E}">
        <p14:creationId xmlns:p14="http://schemas.microsoft.com/office/powerpoint/2010/main" val="189191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1361">
        <p:push dir="u"/>
      </p:transition>
    </mc:Choice>
    <mc:Fallback xmlns="">
      <p:transition spd="slow" advTm="1136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780928"/>
            <a:ext cx="5862096" cy="392638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18864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Ставший известным на весь мир пример такой тактики – дом Павлова. Обычное четырехэтажное жилое здание во время Сталинградской битвы превратилось в неприступную крепость, в которой 58 дней держала оборону небольшая группа советских солдат – всего 31 красноармеец. Этот дом знают во всем мире по фамилии старшего сержанта Якова Павлова, который принял на себя командование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86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1301">
        <p:push dir="u"/>
      </p:transition>
    </mc:Choice>
    <mc:Fallback xmlns="">
      <p:transition spd="slow" advTm="1130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37444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Оборона была организована очень грамотно. Здание обнесли колючей проволокой, подходы к нему заминировали, прорыли тоннель для доставки боеприпасов и провели под землей телефонную линию.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Выстоять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постоянных гитлеровских атак могли только настоящие герои. Иногда немцы занимали первый этаж дома, и их оттуда приходилось выбивать. Согласованные и умелые действия красноармейцев привели к тому, что за два месяца боев из 31 бойца, защищавшего дом-крепость, погибли только трое.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014700"/>
            <a:ext cx="4871864" cy="349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4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5935">
        <p:push dir="u"/>
      </p:transition>
    </mc:Choice>
    <mc:Fallback xmlns="">
      <p:transition spd="slow" advTm="15935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74345"/>
            <a:ext cx="83529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окончательного разгрома немецкой группировки Донским фронтом под командованием генерал-лейтенанта Константина Рокоссовского была разработана и проведена операция "Кольцо". По плану предусматривалось последовательное уничтожение противника: вначале в западной, затем в южной части кольца окружения, а в дальнейшем – расчленение оставшейся группировки на две части ударом с запада на восток и ликвидация каждой из них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началась 10 января 1943 года. 26 января советские войска, соединившись в районе Мамаева кургана, расчленили вражескую группировку на две части. 31 января прекратила сопротивление южная группировка войск во главе с генерал-фельдмаршалом Фридрихом Паулюсом, а 2 февраля – северная, что поставило точку в уничтожении окруженного противника.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ходе наступления с 10 января по 2 февраля 1943 года были взяты в плен более 91 тысячи человек, около 140 тысяч уничтожены. Во время Сталинградской наступательной операции были разгромлены немецкие 6-я армия и 4-я танковая армия, 3-я и 4-я румынские армии, 8-я итальянская армия. Общие потери противника составили около 1,5 миллиона человек. В Германии впервые за годы войны был объявлен национальный траур.</a:t>
            </a:r>
          </a:p>
        </p:txBody>
      </p:sp>
    </p:spTree>
    <p:extLst>
      <p:ext uri="{BB962C8B-B14F-4D97-AF65-F5344CB8AC3E}">
        <p14:creationId xmlns:p14="http://schemas.microsoft.com/office/powerpoint/2010/main" val="19143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6077">
        <p:push dir="u"/>
      </p:transition>
    </mc:Choice>
    <mc:Fallback xmlns="">
      <p:transition spd="slow" advTm="26077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464"/>
            <a:ext cx="9144000" cy="688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6734">
        <p:push dir="u"/>
      </p:transition>
    </mc:Choice>
    <mc:Fallback xmlns="">
      <p:transition spd="slow" advTm="16734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Утром 3 февраля 1943 года из всех репродукторов Германии раздавались похоронные марши, а в кирхах звучали заупокойные молитвы. Три следующих дня империя скорбела по своим солдатам, в том числе по фельдмаршалу Паулюсу, погибшему в сражении вместе со своей армией.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Сражение в Сталинграде закончено. До последнего вздоха верная своей присяге 6-я армия под образцовым командованием генерал-фельдмаршала Паулюса пала перед лицом превосходящих сил врага и неблагоприятных обстоятельств... Генералы, офицеры, унтер-офицеры и рядовые сражались плечом к плечу до последнего патрона", – писали немецкие газеты.</a:t>
            </a:r>
          </a:p>
        </p:txBody>
      </p:sp>
    </p:spTree>
    <p:extLst>
      <p:ext uri="{BB962C8B-B14F-4D97-AF65-F5344CB8AC3E}">
        <p14:creationId xmlns:p14="http://schemas.microsoft.com/office/powerpoint/2010/main" val="49166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1388">
        <p:push dir="u"/>
      </p:transition>
    </mc:Choice>
    <mc:Fallback xmlns="">
      <p:transition spd="slow" advTm="21388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933056"/>
            <a:ext cx="4211960" cy="27974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3" y="188640"/>
            <a:ext cx="504055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Паулюс был жив. 31 января командующий 6-й немецкой армией Фридрих Паулюс был взят в плен войсками 64-й армии генерал-лейтенанта Михаила Шумилова. Накануне, 30 января, Паулюс получил звание фельдмаршала, которое Гитлер присвоил своему военачальнику по радиограмме.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сопровождала короткая приписка: "Еще ни один немецкий фельдмаршал не попадал в плен".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Паулюса недвусмысленно требовали покончить с собой. Это стало последней каплей, сломившей его волю. Утром следующего дня он согласился на переговоры о капитуляции.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часам 31 января Паулюса доставили в Бекетовку, где его встретил командующий 64-й армией генерал-лейтенант Михаил Шумилов. В тот же день фельдмаршала допросили и вскоре представили командующему фронтом генерал-полковнику Константину Рокоссовскому.</a:t>
            </a:r>
          </a:p>
        </p:txBody>
      </p:sp>
    </p:spTree>
    <p:extLst>
      <p:ext uri="{BB962C8B-B14F-4D97-AF65-F5344CB8AC3E}">
        <p14:creationId xmlns:p14="http://schemas.microsoft.com/office/powerpoint/2010/main" val="421709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6111">
        <p:push dir="u"/>
      </p:transition>
    </mc:Choice>
    <mc:Fallback xmlns="">
      <p:transition spd="slow" advTm="2611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76" y="188640"/>
            <a:ext cx="4501744" cy="58326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548680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"За все время Второй мировой войны западные армии не совершили ничего, что достойно было бы встать в один ряд с этим великим подвигом", – заметил британский историк Энтони Бивор в своей книге "Сталинград". Сталинградская битва внесла решающий вклад в достижение коренного перелома не только в ходе Великой Отечественной войны, но и во всей Второй мировой войне. Красная армия захватила стратегическую инициативу и удерживала ее до конца войны. Поражение фашистского блока под Сталинградом подорвало доверие к Германии со стороны ее союзников и способствовало активизации движения Сопротивления в странах Европы. Япония и Турция были вынуждены отказаться от планов активных действий против СССР.</a:t>
            </a:r>
          </a:p>
        </p:txBody>
      </p:sp>
    </p:spTree>
    <p:extLst>
      <p:ext uri="{BB962C8B-B14F-4D97-AF65-F5344CB8AC3E}">
        <p14:creationId xmlns:p14="http://schemas.microsoft.com/office/powerpoint/2010/main" val="355572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5949">
        <p:push dir="u"/>
      </p:transition>
    </mc:Choice>
    <mc:Fallback xmlns="">
      <p:transition spd="slow" advTm="15949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8640"/>
            <a:ext cx="3425966" cy="47971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544" y="212837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Павел Алексеевич Андреев: "Надо было стоять насмерть, и стояли"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 Великой Отечественной войны участник Сталинградской битвы Павел Алексеевич Андреев рассказал РЕН ТВ о том, каким он запомнил одно из величайших сражений XX века.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Павел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Алексеевич служил в артиллерийском полку.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меня приняли, молоденького пацана, как родного. Я был у них все равно как приемный сын сначала. Наш полк принадлежал главным, Москве подчинялся. За ними все время следили и посылали нас туда, где труднее. Командир наш (...) вытащил нас. А то все: уже полукруг был, осталось только замкнуть выход нам, и нас не было бы", – вспоминает Павел Алексеевич.</a:t>
            </a:r>
          </a:p>
        </p:txBody>
      </p:sp>
    </p:spTree>
    <p:extLst>
      <p:ext uri="{BB962C8B-B14F-4D97-AF65-F5344CB8AC3E}">
        <p14:creationId xmlns:p14="http://schemas.microsoft.com/office/powerpoint/2010/main" val="373600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0702">
        <p:push dir="u"/>
      </p:transition>
    </mc:Choice>
    <mc:Fallback xmlns="">
      <p:transition spd="slow" advTm="20702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9000"/>
            <a:ext cx="5510386" cy="30980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33584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Таисия Ивановна Непогодина: "Вспоминается 19-летний раненый с материной молитвой в кармане"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"Это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гимнастерочка. Я всю войну в ней прошла, много она видела. Как ее сберегла, я сама даже не знаю. Я работала в госпитале. Врач, хирург и две сестры. Мы по городу не ходили. Видели только раненых, которые к нам то приползали либо сами приходили, или товарищи их привозили. В начале-то война далеко-далеко была. Мы только принимали раненых, потом стали эвакуированные появляться", – рассказала Таисия Ивановна.</a:t>
            </a:r>
          </a:p>
        </p:txBody>
      </p:sp>
    </p:spTree>
    <p:extLst>
      <p:ext uri="{BB962C8B-B14F-4D97-AF65-F5344CB8AC3E}">
        <p14:creationId xmlns:p14="http://schemas.microsoft.com/office/powerpoint/2010/main" val="212045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6496">
        <p:push dir="u"/>
      </p:transition>
    </mc:Choice>
    <mc:Fallback xmlns="">
      <p:transition spd="slow" advTm="16496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924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фронт подошел ближе, госпиталь Таисии Ивановны было решено эвакуировать. На берегу Волги все попали под сильную бомбежку.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"Мы видели эту бомбежку только издалека. Потом уже рассказывали, как мирные жители убегали в степь во время бомбежки. У меня двоюродная сестра потом рассказывала, как они убежали, потом бомбежка кончилась, прибегает, а ее тетя лежит около убежища убитая", – вспоминает Таисия Ивановна.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итоге госпиталь оказался в Баскунчаке, там медики возобновили работу.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"Мы занимали гостиницу. Там вспоминается много носилок, тут перевязочная у нас, несколько столов стоит у нас. Мы сразу несколько раненых принимали. Вспоминается один случай. К нам только поступил раненый, ему, наверное, лет 19 было. Его на стол только положили, и он умирает у нас. Мы его не спасли. Стали в кармане, вытаскиваем комсомольский билет, а там молитва старческой рукой написана. Ничего не спасло, ни комсомольский билет, ни материна молитва. Раненых много пришлось хоронить, а всех жалко было", – рассказала Таисия Ивановна.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 уверена, что Красной армии удалось победить благодаря мужеству и стойкости ее бойцов.</a:t>
            </a:r>
          </a:p>
        </p:txBody>
      </p:sp>
    </p:spTree>
    <p:extLst>
      <p:ext uri="{BB962C8B-B14F-4D97-AF65-F5344CB8AC3E}">
        <p14:creationId xmlns:p14="http://schemas.microsoft.com/office/powerpoint/2010/main" val="146719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1063">
        <p:push dir="u"/>
      </p:transition>
    </mc:Choice>
    <mc:Fallback xmlns="">
      <p:transition spd="slow" advTm="31063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8640"/>
            <a:ext cx="5078338" cy="28551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1209" y="4005064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Будущий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герой попал на фронт в 1942 году и шесть лет прослужил в армии в звании сержанта. Когда 19-летний Александр пришел на распределение, командование не знало, куда его направить из-за небольшого роста. В итоге Ермишкин служил связистом.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Пришел, а мне: "Куда тебя деть-то, пацан? По росту не брали даже. (...) Я пацан был там. Катушку таскал маленькую, связь держал. Больше никуда не брали. Ростом был очень маленький, рост у меня тяжелый был. Офицер: "Ну куда тебя, иди домой!" Смеются, а что они сделают. А я плачу", – вспоминает Александр Ермишкин.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0933" y="692696"/>
            <a:ext cx="305094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Васильевич Ермишкин: "Я ростом маленький, немцы не попадали в меня"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Сталинградской битвы Александр Васильевич, которому сейчас 100 лет, участвовал в освобождении Венгрии и Югославии, а победу встретил в Австрии.</a:t>
            </a:r>
          </a:p>
        </p:txBody>
      </p:sp>
    </p:spTree>
    <p:extLst>
      <p:ext uri="{BB962C8B-B14F-4D97-AF65-F5344CB8AC3E}">
        <p14:creationId xmlns:p14="http://schemas.microsoft.com/office/powerpoint/2010/main" val="262160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1658">
        <p:push dir="u"/>
      </p:transition>
    </mc:Choice>
    <mc:Fallback xmlns="">
      <p:transition spd="slow" advTm="21658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052736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воспоминанием о службе на фронте ветеран назвал острое желание жить.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"Что запомнилось из солдатской жизни? Чтобы остаться жить. Вот и все. Больше не надо ничего, только жить. Мы молодежью были. По сути, дети. Что мы, знали в то время, что такое война? Нечему было радоваться. Под Харьков аж пришел, потом в Сталинград, из Сталинграда назад", – рассказал Александр Васильевич.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Ермишкин считает, что его небольшой рост сохранил ему жизнь и позволил выжить во время войны – немцы просто не попадали в него.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"Бомбили нас беспощадно. Канонада все время гремела. Первое время вообще испуг был, а потом думаешь – убьют и убьют. И все. (...) То обстрел, то бомбежка. То обстрел, то бомбежка. Вот два варианта. Жив, слава Богу. Я ростом маленький. Немцы не попадали в меня", – поделился герой.</a:t>
            </a:r>
          </a:p>
        </p:txBody>
      </p:sp>
    </p:spTree>
    <p:extLst>
      <p:ext uri="{BB962C8B-B14F-4D97-AF65-F5344CB8AC3E}">
        <p14:creationId xmlns:p14="http://schemas.microsoft.com/office/powerpoint/2010/main" val="380664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1063">
        <p:push dir="u"/>
      </p:transition>
    </mc:Choice>
    <mc:Fallback xmlns="">
      <p:transition spd="slow" advTm="21063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7" b="12193"/>
          <a:stretch/>
        </p:blipFill>
        <p:spPr>
          <a:xfrm>
            <a:off x="3347864" y="188640"/>
            <a:ext cx="5633453" cy="32021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3789040"/>
            <a:ext cx="72297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Волга горела. Александр Николаевич Еремин, несмотря на юный возраст – 14 лет, служил на речном флоте. Помогал отцу, который был капитаном буксира. Вместе они возили боеприпасы на правый берег под свинцовым дождем немцев.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Вообще-то, немножечко страшновато. Думаешь, Боженька, помолись, чтобы не попала бомба. И все. Прошло все, слава Богу, так и работали", – рассказывал ветеран.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Боеприпасы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подкрепления везли на Мамаев курган, за который сражались 135 дней. Даже трава отказывалась здесь расти – на квадратный метр приходилось до 1200 осколков и пуль.</a:t>
            </a:r>
          </a:p>
        </p:txBody>
      </p:sp>
    </p:spTree>
    <p:extLst>
      <p:ext uri="{BB962C8B-B14F-4D97-AF65-F5344CB8AC3E}">
        <p14:creationId xmlns:p14="http://schemas.microsoft.com/office/powerpoint/2010/main" val="34771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8103">
        <p:push dir="u"/>
      </p:transition>
    </mc:Choice>
    <mc:Fallback xmlns="">
      <p:transition spd="slow" advTm="18103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августа 2023 года суд Волгограда признал геноцидом зверства, которые творили фашисты во время Сталинградской битвы. Не менее ста тридцати тысяч жителей тогда были расстреляны и измучаны. Среди них – тысячи детей. Основу дела составили свидетельства тех, кто пережил этот ужас.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Альберт Петрович Машков приходил в суд ровно через 81 год после того "черного воскресенья", разделившего его жизнь на до и после. 23 августа 1942 года в четыре часа дня Сталинград был фактически стерт с лица земли мощнейшим авиаударом люфтваффе.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23" y="2917979"/>
            <a:ext cx="8460432" cy="378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5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2430">
        <p:push dir="u"/>
      </p:transition>
    </mc:Choice>
    <mc:Fallback xmlns="">
      <p:transition spd="slow" advTm="1243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7164288" cy="47761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5958" y="5445224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"Брата родного убило, сестру двоюродную, две сестры двоюродные, две тетушки, дядю родного с сыном немцы угнали. Одну из тетушек расстреляли в колонии", – рассказывала ветеран войны Лидия Киселева.</a:t>
            </a:r>
          </a:p>
        </p:txBody>
      </p:sp>
    </p:spTree>
    <p:extLst>
      <p:ext uri="{BB962C8B-B14F-4D97-AF65-F5344CB8AC3E}">
        <p14:creationId xmlns:p14="http://schemas.microsoft.com/office/powerpoint/2010/main" val="414802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1322">
        <p:push dir="u"/>
      </p:transition>
    </mc:Choice>
    <mc:Fallback xmlns="">
      <p:transition spd="slow" advTm="11322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 февраля 1943 года в городе оставались 32 тысячи 181 житель. В Центральном районе было всего 7 человек. Во время Сталинградской битвы погибли 42 754 мирных жителя города. На подневольный труд в Германию оккупанты угнали, по одним источникам, 46 тысяч сталинградцев, по другим – около 75 тысяч, из которых многие погибли в пути от голода и болезней.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91" y="2492896"/>
            <a:ext cx="6793985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9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6297">
        <p:push dir="u"/>
      </p:transition>
    </mc:Choice>
    <mc:Fallback xmlns="">
      <p:transition spd="slow" advTm="16297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0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786">
        <p:push dir="u"/>
      </p:transition>
    </mc:Choice>
    <mc:Fallback xmlns="">
      <p:transition spd="slow" advTm="5786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просмотр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79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202">
        <p:push dir="u"/>
      </p:transition>
    </mc:Choice>
    <mc:Fallback xmlns="">
      <p:transition spd="slow" advTm="4202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2714</Words>
  <Application>Microsoft Office PowerPoint</Application>
  <PresentationFormat>Экран (4:3)</PresentationFormat>
  <Paragraphs>81</Paragraphs>
  <Slides>32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Сталинградская битва к началу Сталинградской битвы. Хроника и рассказы ветеранов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Главные события Сталинградской битвы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просмотр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Сталинградская битва к началу Сталинградской битвы. Хроника и рассказы ветеранов.</dc:title>
  <dc:creator>Библиотека</dc:creator>
  <cp:lastModifiedBy>HP</cp:lastModifiedBy>
  <cp:revision>13</cp:revision>
  <dcterms:created xsi:type="dcterms:W3CDTF">2024-07-17T10:07:39Z</dcterms:created>
  <dcterms:modified xsi:type="dcterms:W3CDTF">2024-07-18T03:02:45Z</dcterms:modified>
</cp:coreProperties>
</file>