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>
        <p:dissolve/>
      </p:transition>
    </mc:Choice>
    <mc:Fallback>
      <p:transition spd="slow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«Новинки из книжной корзинки»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книги для осеннего чтения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88640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Новоберезанская сельская библиотека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f315c002f9fe9ec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7584" y="59492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2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862">
        <p:dissolve/>
      </p:transition>
    </mc:Choice>
    <mc:Fallback>
      <p:transition spd="slow" advTm="3862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82013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Мы составили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подборку из книг, которые, как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нам 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кажется, просто созданы для чтения осенью! Истории в самых разных жанрах.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Нам кажется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, что вы точно сможете найти в подборке что-то и для себя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796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036">
        <p:dissolve/>
      </p:transition>
    </mc:Choice>
    <mc:Fallback>
      <p:transition spd="slow" advTm="6036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9" t="7601" r="35893" b="4895"/>
          <a:stretch/>
        </p:blipFill>
        <p:spPr>
          <a:xfrm>
            <a:off x="539551" y="404664"/>
            <a:ext cx="2281187" cy="3580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404664"/>
            <a:ext cx="5472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Нам обещают роман в лучших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традициях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«Джейн Эйр» 12+ и «Ребекки» 16+ с исландским колоритом. Идеальнее чтива для осени не придумать. Это история Роусы, которая вынуждена выйти замуж за торговца, предложившего отличное приданное и переехать к нему в уединенный дом, полный тайн и загадок.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69134" y="404664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18+</a:t>
            </a:r>
          </a:p>
        </p:txBody>
      </p:sp>
    </p:spTree>
    <p:extLst>
      <p:ext uri="{BB962C8B-B14F-4D97-AF65-F5344CB8AC3E}">
        <p14:creationId xmlns:p14="http://schemas.microsoft.com/office/powerpoint/2010/main" val="133681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0580">
        <p:dissolve/>
      </p:transition>
    </mc:Choice>
    <mc:Fallback>
      <p:transition spd="slow" advTm="1058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2915536" cy="4437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07904" y="342799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Детективщица Тана Френч пробует выйти за рамки классических детективов, отправляя читателя разбираться с тайнам и секретами одной семьи. Тем не менее, без фирменных остросюжетных фишичек авторки не обойдется.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78003" y="342799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18+</a:t>
            </a:r>
          </a:p>
        </p:txBody>
      </p:sp>
    </p:spTree>
    <p:extLst>
      <p:ext uri="{BB962C8B-B14F-4D97-AF65-F5344CB8AC3E}">
        <p14:creationId xmlns:p14="http://schemas.microsoft.com/office/powerpoint/2010/main" val="139064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398">
        <p:dissolve/>
      </p:transition>
    </mc:Choice>
    <mc:Fallback>
      <p:transition spd="slow" advTm="639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525840" cy="38610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56" y="33379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Кажется идеальнее времени и не существует, чтобы окунуться в университетский роман. Остроумная история про руководителя английской кафедры в затрапезном колледже, умостившимся где-то в Пенсильвании.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63564" y="332656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153013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855">
        <p:dissolve/>
      </p:transition>
    </mc:Choice>
    <mc:Fallback>
      <p:transition spd="slow" advTm="585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840299" cy="4581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96336" y="290144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16</a:t>
            </a: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1089610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Триллер про серийных убийц и психопатов! </a:t>
            </a:r>
          </a:p>
        </p:txBody>
      </p:sp>
    </p:spTree>
    <p:extLst>
      <p:ext uri="{BB962C8B-B14F-4D97-AF65-F5344CB8AC3E}">
        <p14:creationId xmlns:p14="http://schemas.microsoft.com/office/powerpoint/2010/main" val="265886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128">
        <p:dissolve/>
      </p:transition>
    </mc:Choice>
    <mc:Fallback>
      <p:transition spd="slow" advTm="412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0344"/>
            <a:ext cx="2777373" cy="4365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12360" y="310344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18+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474345"/>
            <a:ext cx="5040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 книге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переплетены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сразу 2 сложные темы: насилие над детьми и теория заговора.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История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мечты и мести. О том как маленький мальчик был сломлен дважды, но нашел в себе силы жить через мечту, но мечты сбылась слишком поздно, к тому времени, как он ее достиг - он был сломлен в третий раз и уже окончательно. Да и мечта оказалось не тем чудом, которое он ждал. </a:t>
            </a:r>
          </a:p>
        </p:txBody>
      </p:sp>
    </p:spTree>
    <p:extLst>
      <p:ext uri="{BB962C8B-B14F-4D97-AF65-F5344CB8AC3E}">
        <p14:creationId xmlns:p14="http://schemas.microsoft.com/office/powerpoint/2010/main" val="38967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0865">
        <p:dissolve/>
      </p:transition>
    </mc:Choice>
    <mc:Fallback>
      <p:transition spd="slow" advTm="1086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3088" r="31474"/>
          <a:stretch/>
        </p:blipFill>
        <p:spPr>
          <a:xfrm>
            <a:off x="395536" y="260648"/>
            <a:ext cx="3206214" cy="41044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99992" y="332656"/>
            <a:ext cx="26642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Очень необычная история, настоящий хоррор, творящийся с героями в жутком доме!</a:t>
            </a:r>
          </a:p>
        </p:txBody>
      </p:sp>
    </p:spTree>
    <p:extLst>
      <p:ext uri="{BB962C8B-B14F-4D97-AF65-F5344CB8AC3E}">
        <p14:creationId xmlns:p14="http://schemas.microsoft.com/office/powerpoint/2010/main" val="209087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240">
        <p:dissolve/>
      </p:transition>
    </mc:Choice>
    <mc:Fallback>
      <p:transition spd="slow" advTm="424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5" t="5752" r="27846" b="5620"/>
          <a:stretch/>
        </p:blipFill>
        <p:spPr>
          <a:xfrm>
            <a:off x="971600" y="404664"/>
            <a:ext cx="2175309" cy="3282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63888" y="41543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Это история предприимчивой девушки, которая решила выдать себя за популярную писательницу, которую никто не знал в лицо… Что из этого вышло, узнаем, прочитав триллер! Нам обещают чертовски нестандартную главную героиню.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437089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155157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990">
        <p:dissolve/>
      </p:transition>
    </mc:Choice>
    <mc:Fallback>
      <p:transition spd="slow" advTm="599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5" r="19053"/>
          <a:stretch/>
        </p:blipFill>
        <p:spPr>
          <a:xfrm>
            <a:off x="827584" y="548680"/>
            <a:ext cx="1915428" cy="304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87824" y="543212"/>
            <a:ext cx="56886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Джакарта — настоящий криминальный муравейник, в котором не происходит ни дня без взрыва, у каждой монашки — по два пистолета, и все ненавидят Эйдана Рида. Эйдан Рид — гениальный мошенник, у которого нет выбора, кроме как вернуться в Джакарту. А ещё он должен угнать самолёт, спрыгнуть с небоскреба, украсть политика, провернуть преступление века и остаться при этом в живых.</a:t>
            </a:r>
          </a:p>
        </p:txBody>
      </p:sp>
    </p:spTree>
    <p:extLst>
      <p:ext uri="{BB962C8B-B14F-4D97-AF65-F5344CB8AC3E}">
        <p14:creationId xmlns:p14="http://schemas.microsoft.com/office/powerpoint/2010/main" val="95930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067">
        <p:dissolve/>
      </p:transition>
    </mc:Choice>
    <mc:Fallback>
      <p:transition spd="slow" advTm="11067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891813" cy="4581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332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Как насчет того, чтобы почитать историю женщины, которая съедает своих поклонников? Звучит жутковато, тема каннибализма, кажется, вошла в тренд.</a:t>
            </a:r>
          </a:p>
        </p:txBody>
      </p:sp>
    </p:spTree>
    <p:extLst>
      <p:ext uri="{BB962C8B-B14F-4D97-AF65-F5344CB8AC3E}">
        <p14:creationId xmlns:p14="http://schemas.microsoft.com/office/powerpoint/2010/main" val="2943709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862">
        <p:dissolve/>
      </p:transition>
    </mc:Choice>
    <mc:Fallback>
      <p:transition spd="slow" advTm="5862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4" r="50000"/>
          <a:stretch/>
        </p:blipFill>
        <p:spPr>
          <a:xfrm>
            <a:off x="395536" y="260648"/>
            <a:ext cx="3024336" cy="42459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07904" y="3326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Если не читали ничего из текстов Лимонова, то, как советуют многие, лучше составить первое знакомство с его дебютным и наиболее известным романом. Это откровенная и скандальная история эмигранта в Нью-Йорке.</a:t>
            </a:r>
          </a:p>
        </p:txBody>
      </p:sp>
    </p:spTree>
    <p:extLst>
      <p:ext uri="{BB962C8B-B14F-4D97-AF65-F5344CB8AC3E}">
        <p14:creationId xmlns:p14="http://schemas.microsoft.com/office/powerpoint/2010/main" val="3466565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028">
        <p:dissolve/>
      </p:transition>
    </mc:Choice>
    <mc:Fallback>
      <p:transition spd="slow" advTm="602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1" r="14620" b="4491"/>
          <a:stretch/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692696"/>
            <a:ext cx="34563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Если вы, как и я не читали до сих пор «Тринадцатую сказку», то пришло время исправляться. Таинственный особняк, тайна сестер… скелеты в шкафах и так далее по списку....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260648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226501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182">
        <p:dissolve/>
      </p:transition>
    </mc:Choice>
    <mc:Fallback>
      <p:transition spd="slow" advTm="6182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58553" cy="47251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63888" y="36701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Роман - настоящий калейдоскоп эмоций, бурлящий адреналином с динамичным повествованием, где напряжение не отпускает до последней страницы.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Казалось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бы банальная тема измены и морального падения, простой сюжет, а каков язык, какова подача! С яркими персонажами и невероятными сюжетными поворотами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367010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217961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633">
        <p:dissolve/>
      </p:transition>
    </mc:Choice>
    <mc:Fallback>
      <p:transition spd="slow" advTm="6633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3071344" cy="47251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9912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История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то ли убийства, то ли исчезновения, которая будет мучить главную героиню года….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47667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324133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997">
        <p:dissolve/>
      </p:transition>
    </mc:Choice>
    <mc:Fallback>
      <p:transition spd="slow" advTm="4997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139"/>
            <a:ext cx="2825400" cy="42551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1880" y="47667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Люблю истории про учебные заведения и то, что там творится. А начинается же всё в романе со смерти главного героя, учащегося престижной католической школы Сибрук…. </a:t>
            </a:r>
          </a:p>
        </p:txBody>
      </p:sp>
    </p:spTree>
    <p:extLst>
      <p:ext uri="{BB962C8B-B14F-4D97-AF65-F5344CB8AC3E}">
        <p14:creationId xmlns:p14="http://schemas.microsoft.com/office/powerpoint/2010/main" val="91896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169">
        <p:dissolve/>
      </p:transition>
    </mc:Choice>
    <mc:Fallback>
      <p:transition spd="slow" advTm="6169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708807" cy="40540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19872" y="332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Чтобы остановить запретное влечение Гарри отправляется в эмиграцию в далекую, малозаселенную Канаду, где его встретят суровые прерии, угроза Первой мировой войны… </a:t>
            </a:r>
          </a:p>
        </p:txBody>
      </p:sp>
    </p:spTree>
    <p:extLst>
      <p:ext uri="{BB962C8B-B14F-4D97-AF65-F5344CB8AC3E}">
        <p14:creationId xmlns:p14="http://schemas.microsoft.com/office/powerpoint/2010/main" val="391381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785">
        <p:dissolve/>
      </p:transition>
    </mc:Choice>
    <mc:Fallback>
      <p:transition spd="slow" advTm="578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3004438" cy="47251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07904" y="336454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Туманный Уэлихолн, затерянный в графстве Эссекс. Получив таинственное письмо, Виктор Кэндл возвращается в город детства, где происходят мрачные и загадочные события, уходящие корнями далеко в прошлое. Старинный семейный особняк полнится заговорами. Все родственники ведут себя очень странно, а вокруг творятся необъяснимые вещи. В дом прибывают необычные гости, среди которых явно есть тот, чье присутствие все отрицают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…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382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527">
        <p:dissolve/>
      </p:transition>
    </mc:Choice>
    <mc:Fallback>
      <p:transition spd="slow" advTm="11527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2548967" cy="39330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1880" y="4766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История загадочных и страшных событий, произошедших на острове Морнезе в проливе Ла-Манш.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84368" y="620688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230551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181">
        <p:dissolve/>
      </p:transition>
    </mc:Choice>
    <mc:Fallback>
      <p:transition spd="slow" advTm="4181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3100032" cy="48691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67944" y="4766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Готическая повесть про отважную юную героиню, призраков и особняк, скрывающий страшные тайны… </a:t>
            </a:r>
          </a:p>
        </p:txBody>
      </p:sp>
    </p:spTree>
    <p:extLst>
      <p:ext uri="{BB962C8B-B14F-4D97-AF65-F5344CB8AC3E}">
        <p14:creationId xmlns:p14="http://schemas.microsoft.com/office/powerpoint/2010/main" val="335233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411">
        <p:dissolve/>
      </p:transition>
    </mc:Choice>
    <mc:Fallback>
      <p:transition spd="slow" advTm="3411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98565" cy="45091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07904" y="3546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История парня, у которого начинаются проблемы с психикой, чей друг пытается ему в этом помочь…</a:t>
            </a:r>
          </a:p>
        </p:txBody>
      </p:sp>
    </p:spTree>
    <p:extLst>
      <p:ext uri="{BB962C8B-B14F-4D97-AF65-F5344CB8AC3E}">
        <p14:creationId xmlns:p14="http://schemas.microsoft.com/office/powerpoint/2010/main" val="376154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315">
        <p:dissolve/>
      </p:transition>
    </mc:Choice>
    <mc:Fallback>
      <p:transition spd="slow" advTm="231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2766053" cy="4149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9912" y="476672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Если вы ищете триллер про месть, то обратите внимание и на «Лгунью»!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493698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104515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044">
        <p:dissolve/>
      </p:transition>
    </mc:Choice>
    <mc:Fallback>
      <p:transition spd="slow" advTm="4044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8356"/>
            <a:ext cx="2689140" cy="42930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4183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Не всё же пугаться и страшиться…иногда осенью нужны и терапевтические книги…. И вот эта недавняя новинка — одна из 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05995" y="418356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71168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070">
        <p:dissolve/>
      </p:transition>
    </mc:Choice>
    <mc:Fallback>
      <p:transition spd="slow" advTm="407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2664400" cy="4149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51920" y="4766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Главная героиня вместе со своим бывшим будет пытаться спасти свой городок от полной Ж! Обещают веселую черную комедию в жанре фэнтези!</a:t>
            </a:r>
          </a:p>
        </p:txBody>
      </p:sp>
    </p:spTree>
    <p:extLst>
      <p:ext uri="{BB962C8B-B14F-4D97-AF65-F5344CB8AC3E}">
        <p14:creationId xmlns:p14="http://schemas.microsoft.com/office/powerpoint/2010/main" val="398039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839">
        <p:dissolve/>
      </p:transition>
    </mc:Choice>
    <mc:Fallback>
      <p:transition spd="slow" advTm="5839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2104" r="9579" b="1474"/>
          <a:stretch/>
        </p:blipFill>
        <p:spPr>
          <a:xfrm>
            <a:off x="539552" y="548680"/>
            <a:ext cx="2636172" cy="42019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555180"/>
            <a:ext cx="396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Семейная драма, сага — самый идеальный жанр для осенних вечеров!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05995" y="562580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16+</a:t>
            </a:r>
          </a:p>
        </p:txBody>
      </p:sp>
    </p:spTree>
    <p:extLst>
      <p:ext uri="{BB962C8B-B14F-4D97-AF65-F5344CB8AC3E}">
        <p14:creationId xmlns:p14="http://schemas.microsoft.com/office/powerpoint/2010/main" val="36756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902">
        <p:dissolve/>
      </p:transition>
    </mc:Choice>
    <mc:Fallback>
      <p:transition spd="slow" advTm="3902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2409792" cy="37890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47864" y="56105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Ну и зафиналим подборку очередным триллером, на этот раз в духе «Отчаянных домохозяек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»!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96336" y="598105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16</a:t>
            </a: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+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04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271">
        <p:dissolve/>
      </p:transition>
    </mc:Choice>
    <mc:Fallback>
      <p:transition spd="slow" advTm="4271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2898768" cy="4149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9912" y="41543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Давайте завершим подборку на весёлой ноте! Мрачных остросюжетных книг уже набралось очень много! А как насчет юмористического приключенческого фэнтези про некромантов!? Мне кажется должно быть круто!</a:t>
            </a:r>
          </a:p>
        </p:txBody>
      </p:sp>
    </p:spTree>
    <p:extLst>
      <p:ext uri="{BB962C8B-B14F-4D97-AF65-F5344CB8AC3E}">
        <p14:creationId xmlns:p14="http://schemas.microsoft.com/office/powerpoint/2010/main" val="176134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7707">
        <p:dissolve/>
      </p:transition>
    </mc:Choice>
    <mc:Fallback>
      <p:transition spd="slow" advTm="7707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76672"/>
            <a:ext cx="62464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Пишите, что из этого читали!? Как впечатления? Что из подборки заинтриговало</a:t>
            </a: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</a:p>
          <a:p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Спасибо за просмотр 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9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8778">
        <p:dissolve/>
      </p:transition>
    </mc:Choice>
    <mc:Fallback>
      <p:transition spd="slow" advTm="877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859</Words>
  <Application>Microsoft Office PowerPoint</Application>
  <PresentationFormat>Экран (4:3)</PresentationFormat>
  <Paragraphs>46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«Новинки из книжной корзинки» книги для осеннего чтения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«Новинки из книжной корзинки» книги для осеннего чтения</dc:title>
  <dc:creator>Библиотека</dc:creator>
  <cp:lastModifiedBy>Библиотека</cp:lastModifiedBy>
  <cp:revision>10</cp:revision>
  <dcterms:created xsi:type="dcterms:W3CDTF">2024-11-19T08:18:14Z</dcterms:created>
  <dcterms:modified xsi:type="dcterms:W3CDTF">2024-11-19T11:38:03Z</dcterms:modified>
</cp:coreProperties>
</file>