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1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Беслан – город ангелов</a:t>
            </a:r>
            <a:endParaRPr lang="ru-RU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260648"/>
            <a:ext cx="6400800" cy="1126976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Новоберезанская сельская библиотека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gruppa-ochechi-shkola-a-myi-skuchali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6879.228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608" y="57332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27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321">
        <p:split orient="vert"/>
      </p:transition>
    </mc:Choice>
    <mc:Fallback>
      <p:transition spd="slow" advTm="232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4664"/>
            <a:ext cx="4341574" cy="2713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56992"/>
            <a:ext cx="4341574" cy="275996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3797" y="2420888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</a:rPr>
              <a:t>1 сентября – День знаний! Это тот день, которого многие дети ждут с </a:t>
            </a:r>
            <a:r>
              <a:rPr lang="ru-RU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самого раннего </a:t>
            </a:r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</a:rPr>
              <a:t>детства. Ребята с радостью идут в школу, для кого-то звучит первый</a:t>
            </a:r>
          </a:p>
          <a:p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</a:rPr>
              <a:t>школьный звонок. Именно в этот день, в день первого звонка, они </a:t>
            </a:r>
            <a:r>
              <a:rPr lang="ru-RU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начинают чувствовать </a:t>
            </a:r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</a:rPr>
              <a:t>себя взрослыми, в этот день у них начинается новая, интересная,</a:t>
            </a:r>
          </a:p>
          <a:p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</a:rPr>
              <a:t>наполненная самыми приятными событиями жизнь.</a:t>
            </a:r>
          </a:p>
          <a:p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</a:rPr>
              <a:t>Это большой праздник. Музыка, шары, голуби - посланники мира, </a:t>
            </a:r>
            <a:r>
              <a:rPr lang="ru-RU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море цветов</a:t>
            </a:r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</a:rPr>
              <a:t>, детский смех.</a:t>
            </a:r>
          </a:p>
        </p:txBody>
      </p:sp>
    </p:spTree>
    <p:extLst>
      <p:ext uri="{BB962C8B-B14F-4D97-AF65-F5344CB8AC3E}">
        <p14:creationId xmlns:p14="http://schemas.microsoft.com/office/powerpoint/2010/main" val="3488805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1523">
        <p:split orient="vert"/>
      </p:transition>
    </mc:Choice>
    <mc:Fallback>
      <p:transition spd="slow" advTm="11523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7"/>
            <a:ext cx="69127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2004 год. Сентябрь. Северная Осетия. Это маленькая республика на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юге нашей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огромной страны. Столица – город Владикавказ. Солнечный день. Во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всей республике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проживает чуть больше 712 тысяч человек. А в городе Беслане,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о котором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сегодня будет идти речь, жителей всего-то 37 тысяч. </a:t>
            </a: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Именно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об этом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городе 1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сентября 2004 года узнал весь мир.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636912"/>
            <a:ext cx="5052053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4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1201">
        <p:split orient="vert"/>
      </p:transition>
    </mc:Choice>
    <mc:Fallback>
      <p:transition spd="slow" advTm="1120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сентября 2004 года - Беслан- Трагедия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91931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04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60711">
        <p:split orient="vert"/>
      </p:transition>
    </mc:Choice>
    <mc:Fallback>
      <p:transition spd="slow" advTm="26071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6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260711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4345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Вот что рассказывала позднее выжившая школьница Сонета Сабанова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: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«В первые часы захвата террористы убили 17 человек. Плакать и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кричать было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нельзя, за это убивали. Чтобы не допустить штурма,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террористы выставляли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в окна школы детей, отказываясь вести переговоры. А в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случае штурма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угрожали взорвать захваченную школу. И только через 2 часа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они выдвинули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свои требования и потребовали, чтобы лично прибыл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президент республики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Если убьют любого из нас, расстреляем 50 человек. Если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ранят любого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из нас, убьём 20 человек». 2 сентября в школу прибыл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президент Ингушетии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Руслан Аушев. По его просьбе боевики освободили группу заложников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из 26 человек (матери с детьми грудного возраста)»</a:t>
            </a:r>
          </a:p>
        </p:txBody>
      </p:sp>
      <p:pic>
        <p:nvPicPr>
          <p:cNvPr id="3" name="keys-of-moon-lonesome-journey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3568" y="55892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46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1983">
        <p:split orient="vert"/>
      </p:transition>
    </mc:Choice>
    <mc:Fallback>
      <p:transition spd="slow" advTm="2198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56895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Вот отрывок из дневника тринадцатилетней школьницы Кристины Дзагоевой,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которая провела в захваченной террористами школе 52 часа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День 1. « 1 сентября, когда мы встали в круг во дворе школы, через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пять минут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раздался первый выстрел…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Когда мы сидели с нашими родителями в спортзале, люди в масках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собрали у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всех мобильные телефоны и сумки. В спортзале были не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только первоклассники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, но и грудные дети. Когда нас завели в спортзал, то сразу же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там повесили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мины. В коробках тоже были мины, они лежали на стульях. Всего там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было 12 мин. В первый день всё было хорошо, они давали нам пить и на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минутку ходить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в туалет…»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День 2. «Они нам дали ещё пить, но реже разрешали вставать и ходить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 туалет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. Сказали, кто будет кричать, того сразу расстреляют.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Они увели взрослых мужчин… Грудных детей отпустили…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Потом пошёл сильный дождь. В эту ночь тоже никто не спал, мы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только сидели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».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День 3. «На третий день…моя младшая сестра Дзерасса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постоянно спрашивала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у мамы: «Когда же нас выведут отсюда? Я больше не могу, я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хочу есть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и пить»… Они убили мою сестренку, и у меня остались только мама и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папа».</a:t>
            </a:r>
          </a:p>
        </p:txBody>
      </p:sp>
    </p:spTree>
    <p:extLst>
      <p:ext uri="{BB962C8B-B14F-4D97-AF65-F5344CB8AC3E}">
        <p14:creationId xmlns:p14="http://schemas.microsoft.com/office/powerpoint/2010/main" val="2148674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31130">
        <p:split orient="vert"/>
      </p:transition>
    </mc:Choice>
    <mc:Fallback>
      <p:transition spd="slow" advTm="3113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386295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Трагедия в Беслане потрясла всех. Погибли люди. Погибли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невинные, беззащитные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дети. Что может быть страшнее смерти ребенка?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78" y="332656"/>
            <a:ext cx="8421444" cy="473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25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534">
        <p:split orient="vert"/>
      </p:transition>
    </mc:Choice>
    <mc:Fallback>
      <p:transition spd="slow" advTm="6534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357" y="1124744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Спустя несколько дней после захвата школы в городе Беслане,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Россия хоронила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334 человека, из них 186 детей. Более 900 человек получили ранения.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На кладбище в Беслане, где покоятся дети, их родители и учителя,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погибшие при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теракте в школе №1, нет ворот. На входной арке выбито: «Город ангелов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». Фигурки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ангелочков в белоснежной одежде здесь повсюду. У каждой могилы -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бутылки с минеральной водой, которой так не хватало детям.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Из 266 могил 186 – детские. Надгробий столько, что красные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мраморные плиты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почти заходят за горизонт. Дата смерти у всех одна – 3 сентября 2004 года</a:t>
            </a:r>
          </a:p>
        </p:txBody>
      </p:sp>
    </p:spTree>
    <p:extLst>
      <p:ext uri="{BB962C8B-B14F-4D97-AF65-F5344CB8AC3E}">
        <p14:creationId xmlns:p14="http://schemas.microsoft.com/office/powerpoint/2010/main" val="42175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1392">
        <p:split orient="vert"/>
      </p:transition>
    </mc:Choice>
    <mc:Fallback>
      <p:transition spd="slow" advTm="21392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Город ангелов Беслан Час памяти. #Деньсолидарностивборьбестерроризмом. #Вместепротивтеррора. #Беслан. #3сентября. #ДетиБеслана #Неттерроризму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022.805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20270"/>
            <a:ext cx="9144000" cy="697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0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95200">
        <p:split orient="vert"/>
      </p:transition>
    </mc:Choice>
    <mc:Fallback>
      <p:transition spd="slow" advTm="1952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95200" objId="2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Спасибо за просмотр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720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30">
        <p:split orient="vert"/>
      </p:transition>
    </mc:Choice>
    <mc:Fallback>
      <p:transition spd="slow" advTm="253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635</Words>
  <Application>Microsoft Office PowerPoint</Application>
  <PresentationFormat>Экран (4:3)</PresentationFormat>
  <Paragraphs>28</Paragraphs>
  <Slides>10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Беслан – город ангелов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просмотр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Беслан – город ангелов</dc:title>
  <dc:creator>Библиотека</dc:creator>
  <cp:lastModifiedBy>Библиотека</cp:lastModifiedBy>
  <cp:revision>8</cp:revision>
  <dcterms:created xsi:type="dcterms:W3CDTF">2024-09-02T07:05:34Z</dcterms:created>
  <dcterms:modified xsi:type="dcterms:W3CDTF">2024-09-02T08:33:20Z</dcterms:modified>
</cp:coreProperties>
</file>